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536B-FB50-4C3B-A2E1-2075E3D8AB11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E68-BC39-45B4-A548-E0B2E239A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7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Íomhá le </a:t>
            </a:r>
            <a:r>
              <a:rPr lang="en-IE" dirty="0" err="1"/>
              <a:t>Arek</a:t>
            </a:r>
            <a:r>
              <a:rPr lang="en-IE" dirty="0"/>
              <a:t> </a:t>
            </a:r>
            <a:r>
              <a:rPr lang="en-IE" dirty="0" err="1"/>
              <a:t>Socha</a:t>
            </a:r>
            <a:r>
              <a:rPr lang="en-IE" dirty="0"/>
              <a:t>: https://pixabay.com/photos/doors-choices-choose-decision-1767562/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7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Íomhá le Free-Photos: https://pixabay.com/photos/person-cliff-mountain-top-peak-983960/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Íomhá le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Cathal Ó Catháin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36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Íomhá le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Adina </a:t>
            </a:r>
            <a:r>
              <a:rPr lang="en-I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Voicu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https://pixabay.com/photos/butterfly-blue-wings-flight-insect-2837589/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Íomhá le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Free-Photos: https://pixabay.com/photos/building-construction-site-cranes-768815/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11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700808"/>
            <a:ext cx="741682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Scoileanna Caitliceacha: Saol Iomlán Lántairbhe a Chaitheamh</a:t>
            </a:r>
          </a:p>
          <a:p>
            <a:endParaRPr lang="en-IE" sz="5400" dirty="0">
              <a:solidFill>
                <a:schemeClr val="accent1"/>
              </a:solidFill>
            </a:endParaRPr>
          </a:p>
          <a:p>
            <a:pPr algn="ctr"/>
            <a:r>
              <a:rPr lang="en-IE" sz="4000" b="1" dirty="0">
                <a:solidFill>
                  <a:schemeClr val="accent1"/>
                </a:solidFill>
              </a:rPr>
              <a:t>An </a:t>
            </a:r>
            <a:r>
              <a:rPr lang="en-IE" sz="4000" b="1" dirty="0" err="1" smtClean="0">
                <a:solidFill>
                  <a:schemeClr val="accent1"/>
                </a:solidFill>
              </a:rPr>
              <a:t>Aoine</a:t>
            </a:r>
            <a:r>
              <a:rPr lang="en-IE" sz="4000" b="1" smtClean="0">
                <a:solidFill>
                  <a:schemeClr val="accent1"/>
                </a:solidFill>
              </a:rPr>
              <a:t> – </a:t>
            </a:r>
            <a:r>
              <a:rPr lang="en-IE" sz="4000" b="1" dirty="0">
                <a:solidFill>
                  <a:schemeClr val="accent1"/>
                </a:solidFill>
              </a:rPr>
              <a:t>Saol a Chaitheamh agus Dóchas againn sa Todhchaí</a:t>
            </a:r>
            <a:endParaRPr lang="en-IE" sz="40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82" y="404664"/>
            <a:ext cx="19502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endan\Downloads\doors-176756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87101" cy="382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941168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/>
                </a:solidFill>
              </a:rPr>
              <a:t>Cuirtear go leor roghanna os ár gcomhair san am i láthair, mar gheall ar an todhchaí a bheadh i ndán dúinn – déanaimid machnamh agus urnaí, déanaimid ár roghanna agus leanaimid ar aghaidh go dóchasach ar aistear an tsaoil. </a:t>
            </a:r>
          </a:p>
        </p:txBody>
      </p:sp>
    </p:spTree>
    <p:extLst>
      <p:ext uri="{BB962C8B-B14F-4D97-AF65-F5344CB8AC3E}">
        <p14:creationId xmlns:p14="http://schemas.microsoft.com/office/powerpoint/2010/main" val="292040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rendan\Downloads\person-983960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4" y="548680"/>
            <a:ext cx="7142920" cy="401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5244" y="4941168"/>
            <a:ext cx="714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Bíonn an todhchaí ar nós tírdhreach oscailte gan teorainn, lán de dheiseanna taistil. Caithimid an bealach is fearr le gabháil a aithint dúinn féin. D’fhéadfadh go mbeadh bealaí oiriúnacha éagsúla a thabharfadh isteach in eachtra na todhchaí muid. </a:t>
            </a:r>
          </a:p>
        </p:txBody>
      </p:sp>
    </p:spTree>
    <p:extLst>
      <p:ext uri="{BB962C8B-B14F-4D97-AF65-F5344CB8AC3E}">
        <p14:creationId xmlns:p14="http://schemas.microsoft.com/office/powerpoint/2010/main" val="22293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endan\Downloads\stones-451329_128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1163"/>
            <a:ext cx="5904656" cy="483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54452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Tabharfaidh an fhís atá againn faoi láthair spreagadh dúinn aghaidh a thabhairt ar an todhchaí. Bíodh sé de mhisneach againn an fhís a leanúint. Go mairfidh ár gcuid mianta éagsúla faoi shíocháin lena chéile.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807300-1C7F-4F47-942E-3265DA558C2A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0" t="1166" r="7785"/>
          <a:stretch/>
        </p:blipFill>
        <p:spPr bwMode="auto">
          <a:xfrm>
            <a:off x="1475656" y="476673"/>
            <a:ext cx="5832647" cy="4748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7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rendan\Downloads\butterfly-283758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83" y="908720"/>
            <a:ext cx="6096000" cy="43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445224"/>
            <a:ext cx="597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Spreagann an fhís don todhchaí muid le héalú ón saol leamh, le haire ceart a thabhairt dúinn féin, agus le haghaidh a thabhairt ar an dúshlán a thugtar dúinn an chuid is fearr a dhéanamh dínn féin.</a:t>
            </a:r>
          </a:p>
        </p:txBody>
      </p:sp>
    </p:spTree>
    <p:extLst>
      <p:ext uri="{BB962C8B-B14F-4D97-AF65-F5344CB8AC3E}">
        <p14:creationId xmlns:p14="http://schemas.microsoft.com/office/powerpoint/2010/main" val="21189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rendan\Downloads\building-76881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157192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dirty="0">
                <a:solidFill>
                  <a:schemeClr val="accent1"/>
                </a:solidFill>
              </a:rPr>
              <a:t>Déanaimid gach iarracht ár dtodhchaí a thógáil dúinn féin ar an mbunchloch agus leis an bhfrámaíocht a chruthaímid san am i láthair. Déanaimid iarracht a bheith macánta i dtógáil an charachtair agus i ngaol maith a chothú leis an duine eile agus le Dia. </a:t>
            </a:r>
          </a:p>
        </p:txBody>
      </p:sp>
    </p:spTree>
    <p:extLst>
      <p:ext uri="{BB962C8B-B14F-4D97-AF65-F5344CB8AC3E}">
        <p14:creationId xmlns:p14="http://schemas.microsoft.com/office/powerpoint/2010/main" val="900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600" b="1" dirty="0"/>
              <a:t>‘</a:t>
            </a:r>
            <a:r>
              <a:rPr lang="en-IE" sz="4400" b="0" i="0" dirty="0">
                <a:effectLst/>
                <a:latin typeface="ArialMT"/>
              </a:rPr>
              <a:t>Tháinig mise chun go mbeadh an bheatha acu</a:t>
            </a:r>
          </a:p>
          <a:p>
            <a:pPr algn="l"/>
            <a:r>
              <a:rPr lang="en-IE" sz="4400" b="0" i="0" dirty="0">
                <a:effectLst/>
                <a:latin typeface="ArialMT"/>
              </a:rPr>
              <a:t>agus go mbeadh sí acu go </a:t>
            </a:r>
            <a:r>
              <a:rPr lang="en-IE" sz="4400" b="0" i="0" dirty="0" err="1">
                <a:effectLst/>
                <a:latin typeface="ArialMT"/>
              </a:rPr>
              <a:t>fial</a:t>
            </a:r>
            <a:r>
              <a:rPr lang="en-IE" sz="4400" b="0" i="0" smtClean="0">
                <a:effectLst/>
                <a:latin typeface="ArialMT"/>
              </a:rPr>
              <a:t>.’ </a:t>
            </a:r>
            <a:r>
              <a:rPr lang="en-IE" sz="4400" smtClean="0"/>
              <a:t>(</a:t>
            </a:r>
            <a:r>
              <a:rPr lang="en-IE" sz="4400" dirty="0"/>
              <a:t>Eoin 10:10)</a:t>
            </a:r>
          </a:p>
        </p:txBody>
      </p:sp>
    </p:spTree>
    <p:extLst>
      <p:ext uri="{BB962C8B-B14F-4D97-AF65-F5344CB8AC3E}">
        <p14:creationId xmlns:p14="http://schemas.microsoft.com/office/powerpoint/2010/main" val="176619699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607</TotalTime>
  <Words>291</Words>
  <Application>Microsoft Macintosh PowerPoint</Application>
  <PresentationFormat>On-screen Show (4:3)</PresentationFormat>
  <Paragraphs>20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ArialMT</vt:lpstr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Microsoft Office User</cp:lastModifiedBy>
  <cp:revision>46</cp:revision>
  <dcterms:created xsi:type="dcterms:W3CDTF">2020-08-17T16:10:53Z</dcterms:created>
  <dcterms:modified xsi:type="dcterms:W3CDTF">2021-12-10T09:28:03Z</dcterms:modified>
</cp:coreProperties>
</file>