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536B-FB50-4C3B-A2E1-2075E3D8AB11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5E68-BC39-45B4-A548-E0B2E239A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7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 by </a:t>
            </a:r>
            <a:r>
              <a:rPr lang="en-IE" dirty="0" err="1"/>
              <a:t>Bessi</a:t>
            </a:r>
            <a:r>
              <a:rPr lang="en-IE" dirty="0"/>
              <a:t>:</a:t>
            </a:r>
            <a:r>
              <a:rPr lang="en-IE" baseline="0" dirty="0"/>
              <a:t> https://pixabay.com/photos/tree-sunset-clouds-sky-silhouette-736885/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57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 by John </a:t>
            </a:r>
            <a:r>
              <a:rPr lang="en-IE" dirty="0" err="1" smtClean="0"/>
              <a:t>Artsz</a:t>
            </a:r>
            <a:r>
              <a:rPr lang="en-IE" dirty="0"/>
              <a:t>:</a:t>
            </a:r>
            <a:r>
              <a:rPr lang="en-IE" dirty="0" smtClean="0"/>
              <a:t> </a:t>
            </a:r>
            <a:r>
              <a:rPr lang="en-IE" dirty="0"/>
              <a:t>https://pixabay.com/photos/earth-hour-clock-time-hands-hold-4300085/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3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Adamovich</a:t>
            </a:r>
            <a:r>
              <a:rPr lang="en-IE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https://pixabay.com/photos/woman-female-lady-hiker-adventure-2896386/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36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Jaworski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https://pixabay.com/photos/microscopic-nature-macro-flower-3452788/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2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Suju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-photo:</a:t>
            </a:r>
            <a:r>
              <a:rPr lang="en-I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https://pixabay.com/photos/stones-balance-harmony-inspiration-3364324/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11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268760"/>
            <a:ext cx="7632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accent1"/>
                </a:solidFill>
              </a:rPr>
              <a:t>Catholic Schools: Living </a:t>
            </a:r>
            <a:r>
              <a:rPr lang="en-IE" sz="5400" b="1" dirty="0">
                <a:solidFill>
                  <a:schemeClr val="accent1"/>
                </a:solidFill>
              </a:rPr>
              <a:t>Life to the </a:t>
            </a:r>
            <a:r>
              <a:rPr lang="en-IE" sz="5400" b="1" dirty="0" smtClean="0">
                <a:solidFill>
                  <a:schemeClr val="accent1"/>
                </a:solidFill>
              </a:rPr>
              <a:t>Full</a:t>
            </a:r>
          </a:p>
          <a:p>
            <a:pPr algn="ctr"/>
            <a:endParaRPr lang="en-IE" sz="5400" dirty="0">
              <a:solidFill>
                <a:schemeClr val="accent1"/>
              </a:solidFill>
            </a:endParaRPr>
          </a:p>
          <a:p>
            <a:pPr algn="ctr"/>
            <a:r>
              <a:rPr lang="en-IE" sz="5400" b="1" dirty="0" smtClean="0">
                <a:solidFill>
                  <a:schemeClr val="accent1"/>
                </a:solidFill>
              </a:rPr>
              <a:t>Thursday – </a:t>
            </a:r>
            <a:r>
              <a:rPr lang="en-IE" sz="5400" b="1" dirty="0">
                <a:solidFill>
                  <a:schemeClr val="accent1"/>
                </a:solidFill>
              </a:rPr>
              <a:t>Living Life in Wonder and Awe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82" y="404664"/>
            <a:ext cx="19502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endan\Downloads\tree-73688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096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0131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We meet God in the wonders of creation </a:t>
            </a:r>
            <a:r>
              <a:rPr lang="en-IE" dirty="0" smtClean="0">
                <a:solidFill>
                  <a:schemeClr val="accent1"/>
                </a:solidFill>
              </a:rPr>
              <a:t>– </a:t>
            </a:r>
            <a:r>
              <a:rPr lang="en-IE" dirty="0">
                <a:solidFill>
                  <a:schemeClr val="accent1"/>
                </a:solidFill>
              </a:rPr>
              <a:t>especially if we take time out and avoid the distractions of </a:t>
            </a:r>
            <a:r>
              <a:rPr lang="en-IE" dirty="0" smtClean="0">
                <a:solidFill>
                  <a:schemeClr val="accent1"/>
                </a:solidFill>
              </a:rPr>
              <a:t>our busy lives and </a:t>
            </a:r>
            <a:r>
              <a:rPr lang="en-IE" dirty="0">
                <a:solidFill>
                  <a:schemeClr val="accent1"/>
                </a:solidFill>
              </a:rPr>
              <a:t>technology.</a:t>
            </a:r>
          </a:p>
        </p:txBody>
      </p:sp>
    </p:spTree>
    <p:extLst>
      <p:ext uri="{BB962C8B-B14F-4D97-AF65-F5344CB8AC3E}">
        <p14:creationId xmlns:p14="http://schemas.microsoft.com/office/powerpoint/2010/main" val="292040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352" y="524247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Users\Brendan\Downloads\earth-4300085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655840" cy="46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44253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‘All of us can cooperate as instruments of God for the care of creation, each according to his or her own culture, experience, involvements and </a:t>
            </a:r>
            <a:r>
              <a:rPr lang="en-IE" dirty="0" smtClean="0">
                <a:solidFill>
                  <a:schemeClr val="accent1"/>
                </a:solidFill>
              </a:rPr>
              <a:t>talents.’ (Pope Francis, </a:t>
            </a:r>
            <a:r>
              <a:rPr lang="en-IE" i="1" dirty="0" smtClean="0">
                <a:solidFill>
                  <a:schemeClr val="accent1"/>
                </a:solidFill>
              </a:rPr>
              <a:t>Laudato Si’</a:t>
            </a:r>
            <a:r>
              <a:rPr lang="en-IE" dirty="0" smtClean="0">
                <a:solidFill>
                  <a:schemeClr val="accent1"/>
                </a:solidFill>
              </a:rPr>
              <a:t>, 14)</a:t>
            </a:r>
            <a:endParaRPr lang="en-IE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endan\Downloads\woman-2896386_128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5300"/>
            <a:ext cx="6888088" cy="45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373216"/>
            <a:ext cx="681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To appreciate the awe and wonder of creation we need to engage in times of reflection, to welcome the insights we receive in such gifted moments. </a:t>
            </a:r>
          </a:p>
        </p:txBody>
      </p:sp>
    </p:spTree>
    <p:extLst>
      <p:ext uri="{BB962C8B-B14F-4D97-AF65-F5344CB8AC3E}">
        <p14:creationId xmlns:p14="http://schemas.microsoft.com/office/powerpoint/2010/main" val="21177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endan\Downloads\microscopic-345278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9947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44522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We can be in awe of the wonders of the vastness of creation, but there is wonder in the small details as </a:t>
            </a:r>
            <a:r>
              <a:rPr lang="en-IE" dirty="0" smtClean="0">
                <a:solidFill>
                  <a:schemeClr val="accent1"/>
                </a:solidFill>
              </a:rPr>
              <a:t>well, </a:t>
            </a:r>
            <a:r>
              <a:rPr lang="en-IE" dirty="0">
                <a:solidFill>
                  <a:schemeClr val="accent1"/>
                </a:solidFill>
              </a:rPr>
              <a:t>reminding us that the small details of our own lives can be so important. </a:t>
            </a:r>
          </a:p>
        </p:txBody>
      </p:sp>
    </p:spTree>
    <p:extLst>
      <p:ext uri="{BB962C8B-B14F-4D97-AF65-F5344CB8AC3E}">
        <p14:creationId xmlns:p14="http://schemas.microsoft.com/office/powerpoint/2010/main" val="211892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endan\Downloads\stones-3364324_128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836712"/>
            <a:ext cx="6312193" cy="42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7" y="5301208"/>
            <a:ext cx="631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Achieving balance can be the key to living life to the </a:t>
            </a:r>
            <a:r>
              <a:rPr lang="en-IE" dirty="0" smtClean="0">
                <a:solidFill>
                  <a:schemeClr val="accent1"/>
                </a:solidFill>
              </a:rPr>
              <a:t>full –balance </a:t>
            </a:r>
            <a:r>
              <a:rPr lang="en-IE" dirty="0">
                <a:solidFill>
                  <a:schemeClr val="accent1"/>
                </a:solidFill>
              </a:rPr>
              <a:t>between thinking too little of ourselves and too much of ourselves, between ourselves and nature, between human </a:t>
            </a:r>
            <a:r>
              <a:rPr lang="en-IE" dirty="0" smtClean="0">
                <a:solidFill>
                  <a:schemeClr val="accent1"/>
                </a:solidFill>
              </a:rPr>
              <a:t>needs and the needs of our </a:t>
            </a:r>
            <a:r>
              <a:rPr lang="en-IE" dirty="0">
                <a:solidFill>
                  <a:schemeClr val="accent1"/>
                </a:solidFill>
              </a:rPr>
              <a:t>planet.  </a:t>
            </a:r>
          </a:p>
        </p:txBody>
      </p:sp>
    </p:spTree>
    <p:extLst>
      <p:ext uri="{BB962C8B-B14F-4D97-AF65-F5344CB8AC3E}">
        <p14:creationId xmlns:p14="http://schemas.microsoft.com/office/powerpoint/2010/main" val="9003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772816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accent1"/>
                </a:solidFill>
              </a:rPr>
              <a:t>‘</a:t>
            </a:r>
            <a:r>
              <a:rPr lang="en-IE" sz="3600" dirty="0">
                <a:solidFill>
                  <a:schemeClr val="accent1"/>
                </a:solidFill>
              </a:rPr>
              <a:t>For so many marvels I thank you; </a:t>
            </a:r>
            <a:br>
              <a:rPr lang="en-IE" sz="3600" dirty="0">
                <a:solidFill>
                  <a:schemeClr val="accent1"/>
                </a:solidFill>
              </a:rPr>
            </a:br>
            <a:r>
              <a:rPr lang="en-IE" sz="3600" dirty="0">
                <a:solidFill>
                  <a:schemeClr val="accent1"/>
                </a:solidFill>
              </a:rPr>
              <a:t>a wonder am I, and all your works are </a:t>
            </a:r>
            <a:r>
              <a:rPr lang="en-IE" sz="3600" dirty="0" smtClean="0">
                <a:solidFill>
                  <a:schemeClr val="accent1"/>
                </a:solidFill>
              </a:rPr>
              <a:t>wonders.’</a:t>
            </a:r>
            <a:r>
              <a:rPr lang="en-IE" sz="3600" dirty="0">
                <a:solidFill>
                  <a:schemeClr val="accent1"/>
                </a:solidFill>
              </a:rPr>
              <a:t/>
            </a:r>
            <a:br>
              <a:rPr lang="en-IE" sz="3600" dirty="0">
                <a:solidFill>
                  <a:schemeClr val="accent1"/>
                </a:solidFill>
              </a:rPr>
            </a:br>
            <a:r>
              <a:rPr lang="en-IE" sz="3600" dirty="0">
                <a:solidFill>
                  <a:schemeClr val="accent1"/>
                </a:solidFill>
              </a:rPr>
              <a:t>(</a:t>
            </a:r>
            <a:r>
              <a:rPr lang="en-IE" sz="3600">
                <a:solidFill>
                  <a:schemeClr val="accent1"/>
                </a:solidFill>
              </a:rPr>
              <a:t>Psalm </a:t>
            </a:r>
            <a:r>
              <a:rPr lang="en-IE" sz="3600" smtClean="0">
                <a:solidFill>
                  <a:schemeClr val="accent1"/>
                </a:solidFill>
              </a:rPr>
              <a:t>139:14)</a:t>
            </a:r>
            <a:r>
              <a:rPr lang="en-IE" sz="3600" dirty="0">
                <a:solidFill>
                  <a:schemeClr val="accent1"/>
                </a:solidFill>
              </a:rPr>
              <a:t> </a:t>
            </a:r>
            <a:endParaRPr lang="en-IE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699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468</TotalTime>
  <Words>240</Words>
  <Application>Microsoft Macintosh PowerPoint</Application>
  <PresentationFormat>On-screen Show (4:3)</PresentationFormat>
  <Paragraphs>19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Microsoft Office User</cp:lastModifiedBy>
  <cp:revision>27</cp:revision>
  <dcterms:created xsi:type="dcterms:W3CDTF">2020-08-17T16:10:53Z</dcterms:created>
  <dcterms:modified xsi:type="dcterms:W3CDTF">2021-12-10T09:31:36Z</dcterms:modified>
</cp:coreProperties>
</file>